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February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19,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The minimum number of crimes in one neighborhood was 1 (Wydown Skinker)</a:t>
            </a:r>
          </a:p>
          <a:p>
            <a:pPr lvl="1"/>
            <a:r>
              <a:rPr b="1"/>
              <a:t>The maximum number of crimes in one neighborhood was 38 (Tower Grove South)</a:t>
            </a:r>
          </a:p>
          <a:p>
            <a:pPr lvl="1"/>
            <a:r>
              <a:rPr b="1"/>
              <a:t>The mean number of crimes in one neighborhood was 12.21</a:t>
            </a:r>
          </a:p>
          <a:p>
            <a:pPr lvl="1"/>
            <a:r>
              <a:rPr b="1"/>
              <a:t>The minimum rate of crimes in one neighborhood was 0.95 (Wydown Skinker)</a:t>
            </a:r>
          </a:p>
          <a:p>
            <a:pPr lvl="1"/>
            <a:r>
              <a:rPr b="1"/>
              <a:t>The maximum rate of crimes in one neighborhood was 16.67 (Kings Oak)</a:t>
            </a:r>
          </a:p>
          <a:p>
            <a:pPr lvl="1"/>
            <a:r>
              <a:rPr b="1"/>
              <a:t>The mean rate of crimes in one neighborhood was 4.5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71 total crimes in February 2020</a:t>
            </a:r>
          </a:p>
          <a:p>
            <a:pPr lvl="1"/>
            <a:r>
              <a:rPr b="1"/>
              <a:t>-18% change compared to February 2019 (87 total crimes)</a:t>
            </a:r>
          </a:p>
          <a:p>
            <a:pPr lvl="1"/>
            <a:r>
              <a:rPr b="1"/>
              <a:t>12 crime(s) against persons in February 2020</a:t>
            </a:r>
          </a:p>
          <a:p>
            <a:pPr lvl="1"/>
            <a:r>
              <a:rPr b="1"/>
              <a:t>33% change compared to February 2019 (9 crimes against persons)</a:t>
            </a:r>
          </a:p>
          <a:p>
            <a:pPr lvl="1"/>
            <a:r>
              <a:rPr b="1"/>
              <a:t>150 total crimes in 2020</a:t>
            </a:r>
          </a:p>
          <a:p>
            <a:pPr lvl="1"/>
            <a:r>
              <a:rPr b="1"/>
              <a:t>-6% change compared to this time in 2019 (160 total crimes)</a:t>
            </a:r>
          </a:p>
          <a:p>
            <a:pPr lvl="1"/>
            <a:r>
              <a:rPr b="1"/>
              <a:t>27 crime(s) against persons in 2020</a:t>
            </a:r>
          </a:p>
          <a:p>
            <a:pPr lvl="1"/>
            <a:r>
              <a:rPr b="1"/>
              <a:t>17% change compared to this time in 2019 (23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30190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78468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69284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04914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68910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39091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-11% change compared to February 2019 (9 total crimes)</a:t>
            </a:r>
          </a:p>
          <a:p>
            <a:pPr lvl="1"/>
            <a:r>
              <a:rPr b="1"/>
              <a:t>2 crime(s) against persons in February 2020</a:t>
            </a:r>
          </a:p>
          <a:p>
            <a:pPr lvl="1"/>
            <a:r>
              <a:rPr b="1"/>
              <a:t>100% change compared to February 2019 (1 crimes against persons)</a:t>
            </a:r>
          </a:p>
          <a:p>
            <a:pPr lvl="1"/>
            <a:r>
              <a:rPr b="1"/>
              <a:t>18 total crimes in 2020</a:t>
            </a:r>
          </a:p>
          <a:p>
            <a:pPr lvl="1"/>
            <a:r>
              <a:rPr b="1"/>
              <a:t>-18% change compared to this time in 2019 (22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-40% change compared to this time in 2019 (5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88889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47681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16521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25362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10018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32392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31 total crimes in February 2020</a:t>
            </a:r>
          </a:p>
          <a:p>
            <a:pPr lvl="1"/>
            <a:r>
              <a:rPr b="1"/>
              <a:t>63% change compared to February 2019 (19 total crimes)</a:t>
            </a:r>
          </a:p>
          <a:p>
            <a:pPr lvl="1"/>
            <a:r>
              <a:rPr b="1"/>
              <a:t>11 crime(s) against persons in February 2020</a:t>
            </a:r>
          </a:p>
          <a:p>
            <a:pPr lvl="1"/>
            <a:r>
              <a:rPr b="1"/>
              <a:t>267% change compared to February 2019 (3 crimes against persons)</a:t>
            </a:r>
          </a:p>
          <a:p>
            <a:pPr lvl="1"/>
            <a:r>
              <a:rPr b="1"/>
              <a:t>63 total crimes in 2020</a:t>
            </a:r>
          </a:p>
          <a:p>
            <a:pPr lvl="1"/>
            <a:r>
              <a:rPr b="1"/>
              <a:t>110% change compared to this time in 2019 (30 total crimes)</a:t>
            </a:r>
          </a:p>
          <a:p>
            <a:pPr lvl="1"/>
            <a:r>
              <a:rPr b="1"/>
              <a:t>13 crime(s) against persons in 2020</a:t>
            </a:r>
          </a:p>
          <a:p>
            <a:pPr lvl="1"/>
            <a:r>
              <a:rPr b="1"/>
              <a:t>225% change compared to this time in 2019 (4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43394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99060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2576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85771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53552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96465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62893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77470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14776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98147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93289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86544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06343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31975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total crimes in February 2020</a:t>
            </a:r>
          </a:p>
          <a:p>
            <a:pPr lvl="1"/>
            <a:r>
              <a:rPr b="1"/>
              <a:t>0% change compared to February 2019 (6 total crimes)</a:t>
            </a:r>
          </a:p>
          <a:p>
            <a:pPr lvl="1"/>
            <a:r>
              <a:rPr b="1"/>
              <a:t>0 crime(s) against persons in February 2020</a:t>
            </a:r>
          </a:p>
          <a:p>
            <a:pPr lvl="1"/>
            <a:r>
              <a:rPr b="1"/>
              <a:t>267% change compared to February 2019 (2 crimes against persons)</a:t>
            </a:r>
          </a:p>
          <a:p>
            <a:pPr lvl="1"/>
            <a:r>
              <a:rPr b="1"/>
              <a:t>12 total crimes in 2020</a:t>
            </a:r>
          </a:p>
          <a:p>
            <a:pPr lvl="1"/>
            <a:r>
              <a:rPr b="1"/>
              <a:t>9% change compared to this time in 2019 (11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0% change compared to this time in 2019 (2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38800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15769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51694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51304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40935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70786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2020-03-20T00:05:46Z</dcterms:created>
  <dcterms:modified xsi:type="dcterms:W3CDTF">2020-03-20T00:05:46Z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19,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February 2020</vt:lpwstr>
  </property>
</Properties>
</file>